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F793-61D5-4FE5-A3E2-B92AC5953CB8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F2EE-7060-4B2D-B56E-0A08531DB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7371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F793-61D5-4FE5-A3E2-B92AC5953CB8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F2EE-7060-4B2D-B56E-0A08531DB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261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F793-61D5-4FE5-A3E2-B92AC5953CB8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F2EE-7060-4B2D-B56E-0A08531DB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2211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F793-61D5-4FE5-A3E2-B92AC5953CB8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F2EE-7060-4B2D-B56E-0A08531DB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7808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F793-61D5-4FE5-A3E2-B92AC5953CB8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F2EE-7060-4B2D-B56E-0A08531DB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5348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F793-61D5-4FE5-A3E2-B92AC5953CB8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F2EE-7060-4B2D-B56E-0A08531DB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2090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F793-61D5-4FE5-A3E2-B92AC5953CB8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F2EE-7060-4B2D-B56E-0A08531DB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047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F793-61D5-4FE5-A3E2-B92AC5953CB8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F2EE-7060-4B2D-B56E-0A08531DB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1210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F793-61D5-4FE5-A3E2-B92AC5953CB8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F2EE-7060-4B2D-B56E-0A08531DB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0393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F793-61D5-4FE5-A3E2-B92AC5953CB8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F2EE-7060-4B2D-B56E-0A08531DB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3067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F793-61D5-4FE5-A3E2-B92AC5953CB8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F2EE-7060-4B2D-B56E-0A08531DB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943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7F793-61D5-4FE5-A3E2-B92AC5953CB8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BF2EE-7060-4B2D-B56E-0A08531DB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120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908720"/>
            <a:ext cx="5688632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232876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Diavoorstelling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>Gemeente Heemskerk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Stammis, mw. S.</dc:creator>
  <cp:lastModifiedBy>Stammis, mw. S.</cp:lastModifiedBy>
  <cp:revision>1</cp:revision>
  <dcterms:created xsi:type="dcterms:W3CDTF">2019-11-28T13:10:56Z</dcterms:created>
  <dcterms:modified xsi:type="dcterms:W3CDTF">2019-11-28T13:12:37Z</dcterms:modified>
</cp:coreProperties>
</file>