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11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54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652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4689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856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80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34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92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25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06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55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33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59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59C6F-5FBE-455E-B8B9-5048567A320E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8A32-A3EA-41CB-9D2A-711EC3A16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03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0EF6143-B069-4F08-AEE5-E73407DC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>
                <a:solidFill>
                  <a:srgbClr val="0070C0"/>
                </a:solidFill>
              </a:rPr>
              <a:t>Doelen van de Omgevingswet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5065F53D-B6F9-4CA4-9EBC-0352894A0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88840"/>
            <a:ext cx="8791509" cy="427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460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Doelen van de Omgevingswet</vt:lpstr>
    </vt:vector>
  </TitlesOfParts>
  <Company>Gemeente Heemskerk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Doelen van de Omgevingswet</dc:title>
  <dc:creator>Stammis, mw. S.</dc:creator>
  <cp:lastModifiedBy>Stammis, mw. S.</cp:lastModifiedBy>
  <cp:revision>2</cp:revision>
  <dcterms:created xsi:type="dcterms:W3CDTF">2019-04-17T09:11:19Z</dcterms:created>
  <dcterms:modified xsi:type="dcterms:W3CDTF">2019-04-23T09:34:48Z</dcterms:modified>
</cp:coreProperties>
</file>