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236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59C6F-5FBE-455E-B8B9-5048567A320E}" type="datetimeFigureOut">
              <a:rPr lang="nl-NL" smtClean="0"/>
              <a:t>23-4-2019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98A32-A3EA-41CB-9D2A-711EC3A168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3119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59C6F-5FBE-455E-B8B9-5048567A320E}" type="datetimeFigureOut">
              <a:rPr lang="nl-NL" smtClean="0"/>
              <a:t>23-4-2019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98A32-A3EA-41CB-9D2A-711EC3A168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9542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59C6F-5FBE-455E-B8B9-5048567A320E}" type="datetimeFigureOut">
              <a:rPr lang="nl-NL" smtClean="0"/>
              <a:t>23-4-2019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98A32-A3EA-41CB-9D2A-711EC3A168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2652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ekstdia: titel met tekst 2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0000" y="1080000"/>
            <a:ext cx="7524900" cy="72000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10000" y="1800000"/>
            <a:ext cx="3645000" cy="450000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8" name="Tijdelijke aanduiding voor inhoud 2"/>
          <p:cNvSpPr>
            <a:spLocks noGrp="1"/>
          </p:cNvSpPr>
          <p:nvPr>
            <p:ph idx="10"/>
          </p:nvPr>
        </p:nvSpPr>
        <p:spPr>
          <a:xfrm>
            <a:off x="4689000" y="1800000"/>
            <a:ext cx="3645000" cy="450000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98565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59C6F-5FBE-455E-B8B9-5048567A320E}" type="datetimeFigureOut">
              <a:rPr lang="nl-NL" smtClean="0"/>
              <a:t>23-4-2019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98A32-A3EA-41CB-9D2A-711EC3A168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9806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59C6F-5FBE-455E-B8B9-5048567A320E}" type="datetimeFigureOut">
              <a:rPr lang="nl-NL" smtClean="0"/>
              <a:t>23-4-2019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98A32-A3EA-41CB-9D2A-711EC3A168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0349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59C6F-5FBE-455E-B8B9-5048567A320E}" type="datetimeFigureOut">
              <a:rPr lang="nl-NL" smtClean="0"/>
              <a:t>23-4-2019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98A32-A3EA-41CB-9D2A-711EC3A168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4927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59C6F-5FBE-455E-B8B9-5048567A320E}" type="datetimeFigureOut">
              <a:rPr lang="nl-NL" smtClean="0"/>
              <a:t>23-4-2019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98A32-A3EA-41CB-9D2A-711EC3A168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3258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59C6F-5FBE-455E-B8B9-5048567A320E}" type="datetimeFigureOut">
              <a:rPr lang="nl-NL" smtClean="0"/>
              <a:t>23-4-2019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98A32-A3EA-41CB-9D2A-711EC3A168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6061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59C6F-5FBE-455E-B8B9-5048567A320E}" type="datetimeFigureOut">
              <a:rPr lang="nl-NL" smtClean="0"/>
              <a:t>23-4-2019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98A32-A3EA-41CB-9D2A-711EC3A168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5554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59C6F-5FBE-455E-B8B9-5048567A320E}" type="datetimeFigureOut">
              <a:rPr lang="nl-NL" smtClean="0"/>
              <a:t>23-4-2019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98A32-A3EA-41CB-9D2A-711EC3A168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3337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59C6F-5FBE-455E-B8B9-5048567A320E}" type="datetimeFigureOut">
              <a:rPr lang="nl-NL" smtClean="0"/>
              <a:t>23-4-2019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98A32-A3EA-41CB-9D2A-711EC3A168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659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59C6F-5FBE-455E-B8B9-5048567A320E}" type="datetimeFigureOut">
              <a:rPr lang="nl-NL" smtClean="0"/>
              <a:t>23-4-2019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98A32-A3EA-41CB-9D2A-711EC3A168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0039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E0EF6143-B069-4F08-AEE5-E73407DCB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400" dirty="0">
                <a:solidFill>
                  <a:srgbClr val="0070C0"/>
                </a:solidFill>
              </a:rPr>
              <a:t>Doelen van de Omgevingswet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="" xmlns:a16="http://schemas.microsoft.com/office/drawing/2014/main" id="{5065F53D-B6F9-4CA4-9EBC-0352894A0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988840"/>
            <a:ext cx="8791509" cy="4270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44607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</Words>
  <Application>Microsoft Office PowerPoint</Application>
  <PresentationFormat>Diavoorstelling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Doelen van de Omgevingswet</vt:lpstr>
    </vt:vector>
  </TitlesOfParts>
  <Company>Gemeente Heemskerk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Doelen van de Omgevingswet</dc:title>
  <dc:creator>Stammis, mw. S.</dc:creator>
  <cp:lastModifiedBy>Stammis, mw. S.</cp:lastModifiedBy>
  <cp:revision>2</cp:revision>
  <dcterms:created xsi:type="dcterms:W3CDTF">2019-04-17T09:11:19Z</dcterms:created>
  <dcterms:modified xsi:type="dcterms:W3CDTF">2019-04-23T09:34:48Z</dcterms:modified>
</cp:coreProperties>
</file>